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44"/>
            <a:ext cx="9144000" cy="609451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44"/>
            <a:ext cx="9144000" cy="609451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44"/>
            <a:ext cx="9144000" cy="60945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44"/>
            <a:ext cx="9144000" cy="609451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44"/>
            <a:ext cx="9144000" cy="609451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44"/>
            <a:ext cx="9144000" cy="609451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744"/>
            <a:ext cx="9144000" cy="60945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